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notesMasterIdLst>
    <p:notesMasterId r:id="rId5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directory can exist in a theme or module.
Let's look at each of the files.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
- There's also a Drupal and Storybook article on my site.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.storybook is the storybook configuration directory.
- stories contains some example stories.
- The other directories are standard node directories.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you can have stories in themes and modules, so you can have multiple lines here pointing at different directories.
The modules and themes don't need to be active, as long as they have a *.stories.twig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been looking at Storybook for a few years, but there's always been a disconnect between Storybook and Drupal. I could build the stories in Storybook, but I'd then have to rebuild them in Drupal.
Here is an example of Storybook used by the JPL.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is a good time to get into SDC.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changed with SDC and is facilitied by the Storybook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51</Slides>
  <Notes>51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51</vt:i4>
      </vt:variant>
    </vt:vector>
  </HeadingPairs>
  <TitlesOfParts>
    <vt:vector size="5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2025-10-19T17:53:45Z</dcterms:created>
  <dcterms:modified xsi:type="dcterms:W3CDTF">2025-10-19T17:53:45Z</dcterms:modified>
</cp:coreProperties>
</file>